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57" r:id="rId5"/>
    <p:sldId id="258" r:id="rId6"/>
    <p:sldId id="266" r:id="rId7"/>
    <p:sldId id="259" r:id="rId8"/>
    <p:sldId id="260" r:id="rId9"/>
    <p:sldId id="261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944C4-A02F-764A-8E01-91ABBF22E3A6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1F41C-FCDA-774D-BEF2-448F78A8C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7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1F41C-FCDA-774D-BEF2-448F78A8CC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3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3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8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4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6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7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1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8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1648-50EC-4688-AC0A-05E84CC0B94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0AED-61BB-4B45-A4A2-F6B47FBD5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59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vHk15aj3jI&amp;feature=relat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“How to Tell a True War Story”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Hyperbole &amp; Understatement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685800"/>
            <a:ext cx="8915400" cy="579120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b="1" dirty="0"/>
              <a:t>Group 1: </a:t>
            </a:r>
            <a:r>
              <a:rPr lang="en-US" dirty="0"/>
              <a:t>First couple of pages- “This is true…” to “…</a:t>
            </a:r>
            <a:r>
              <a:rPr lang="en-US" dirty="0" err="1"/>
              <a:t>cooze</a:t>
            </a:r>
            <a:r>
              <a:rPr lang="en-US" dirty="0"/>
              <a:t> never writes back</a:t>
            </a:r>
            <a:r>
              <a:rPr lang="en-US" dirty="0" smtClean="0"/>
              <a:t>.’” (64-66)</a:t>
            </a:r>
            <a:endParaRPr lang="en-US" dirty="0"/>
          </a:p>
          <a:p>
            <a:pPr lvl="2"/>
            <a:r>
              <a:rPr lang="en-US" b="1" dirty="0"/>
              <a:t>Group 2: </a:t>
            </a:r>
            <a:r>
              <a:rPr lang="en-US" dirty="0"/>
              <a:t>Next couple of pages- “The dead guy’s name…” to “… moss and vines and white blossoms</a:t>
            </a:r>
            <a:r>
              <a:rPr lang="en-US" dirty="0" smtClean="0"/>
              <a:t>.”(66-67)</a:t>
            </a:r>
            <a:endParaRPr lang="en-US" dirty="0"/>
          </a:p>
          <a:p>
            <a:pPr lvl="2"/>
            <a:r>
              <a:rPr lang="en-US" b="1" dirty="0"/>
              <a:t>Group 3: </a:t>
            </a:r>
            <a:r>
              <a:rPr lang="en-US" dirty="0"/>
              <a:t>Next few pages (longer section)- “In any war story…” to “… because certain stories you don’t ever tell</a:t>
            </a:r>
            <a:r>
              <a:rPr lang="en-US" dirty="0" smtClean="0"/>
              <a:t>.”(67-72)</a:t>
            </a:r>
            <a:endParaRPr lang="en-US" dirty="0"/>
          </a:p>
          <a:p>
            <a:pPr lvl="2"/>
            <a:r>
              <a:rPr lang="en-US" b="1" dirty="0"/>
              <a:t>Group 4: </a:t>
            </a:r>
            <a:r>
              <a:rPr lang="en-US" dirty="0"/>
              <a:t>Next couple pages- “You can tell a true war story…” to “… makes the stomach believe</a:t>
            </a:r>
            <a:r>
              <a:rPr lang="en-US" dirty="0" smtClean="0"/>
              <a:t>.”(72-74)</a:t>
            </a:r>
            <a:endParaRPr lang="en-US" dirty="0"/>
          </a:p>
          <a:p>
            <a:pPr lvl="2"/>
            <a:r>
              <a:rPr lang="en-US" b="1" dirty="0"/>
              <a:t>Group 5: </a:t>
            </a:r>
            <a:r>
              <a:rPr lang="en-US" dirty="0"/>
              <a:t>Next couple pages- “This one does it for me…” to “… every sin’s real fresh and original</a:t>
            </a:r>
            <a:r>
              <a:rPr lang="en-US" dirty="0" smtClean="0"/>
              <a:t>.’”(74-76)</a:t>
            </a:r>
            <a:endParaRPr lang="en-US" dirty="0"/>
          </a:p>
          <a:p>
            <a:pPr lvl="2"/>
            <a:r>
              <a:rPr lang="en-US" b="1" dirty="0"/>
              <a:t>Group 6: </a:t>
            </a:r>
            <a:r>
              <a:rPr lang="en-US" dirty="0"/>
              <a:t>Next couple pages-  “How do you generalize?” to “… nothing is every absolutely true</a:t>
            </a:r>
            <a:r>
              <a:rPr lang="en-US" dirty="0" smtClean="0"/>
              <a:t>.”(76-78)</a:t>
            </a:r>
            <a:endParaRPr lang="en-US" dirty="0"/>
          </a:p>
          <a:p>
            <a:pPr lvl="2"/>
            <a:r>
              <a:rPr lang="en-US" b="1" dirty="0"/>
              <a:t>Group 7: </a:t>
            </a:r>
            <a:r>
              <a:rPr lang="en-US" dirty="0"/>
              <a:t>Next couple- “Often in a true war story…” to “That’s a true story that never happened</a:t>
            </a:r>
            <a:r>
              <a:rPr lang="en-US" dirty="0" smtClean="0"/>
              <a:t>.”(78-80)</a:t>
            </a:r>
            <a:endParaRPr lang="en-US" dirty="0"/>
          </a:p>
          <a:p>
            <a:pPr lvl="2"/>
            <a:r>
              <a:rPr lang="en-US" b="1" dirty="0"/>
              <a:t>Group 8: </a:t>
            </a:r>
            <a:r>
              <a:rPr lang="en-US" dirty="0"/>
              <a:t>Last couple of pages- “Twenty years later…” to “… people who never listen</a:t>
            </a:r>
            <a:r>
              <a:rPr lang="en-US" dirty="0" smtClean="0"/>
              <a:t>.”(80-81)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our list different from O’Brien’s? How is it the same</a:t>
            </a:r>
            <a:r>
              <a:rPr lang="en-US" smtClean="0"/>
              <a:t>? </a:t>
            </a:r>
          </a:p>
          <a:p>
            <a:r>
              <a:rPr lang="en-US" smtClean="0"/>
              <a:t>According </a:t>
            </a:r>
            <a:r>
              <a:rPr lang="en-US" dirty="0"/>
              <a:t>to O’Brien have you heard a true war story?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truth?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believe what he says?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any story be true? </a:t>
            </a:r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any story be true?</a:t>
            </a:r>
          </a:p>
        </p:txBody>
      </p:sp>
    </p:spTree>
    <p:extLst>
      <p:ext uri="{BB962C8B-B14F-4D97-AF65-F5344CB8AC3E}">
        <p14:creationId xmlns:p14="http://schemas.microsoft.com/office/powerpoint/2010/main" val="33994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Write a short story about a time that you learned an important lesson. </a:t>
            </a:r>
          </a:p>
          <a:p>
            <a:r>
              <a:rPr lang="en-US" sz="4800" dirty="0" smtClean="0"/>
              <a:t>Consider what </a:t>
            </a:r>
            <a:r>
              <a:rPr lang="en-US" sz="4800" dirty="0"/>
              <a:t>needs to be true and what doesn’t. Would it take anything away from the </a:t>
            </a:r>
            <a:r>
              <a:rPr lang="en-US" sz="4800" dirty="0" smtClean="0"/>
              <a:t>story (or the lesson) </a:t>
            </a:r>
            <a:r>
              <a:rPr lang="en-US" sz="4800" dirty="0"/>
              <a:t>if it wasn’t completely true? </a:t>
            </a:r>
          </a:p>
          <a:p>
            <a:r>
              <a:rPr lang="en-US" sz="4800" dirty="0" smtClean="0"/>
              <a:t>Include at least one hyperbole </a:t>
            </a:r>
            <a:r>
              <a:rPr lang="en-US" sz="4800" dirty="0" smtClean="0"/>
              <a:t>and </a:t>
            </a:r>
            <a:r>
              <a:rPr lang="en-US" sz="4800" dirty="0" smtClean="0"/>
              <a:t>understatement in your story.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057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u="sng" dirty="0"/>
              <a:t>Hyperbole</a:t>
            </a:r>
            <a:r>
              <a:rPr lang="en-US" dirty="0"/>
              <a:t>- Makes something seem bigger and more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6400800" cy="512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01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Understatement</a:t>
            </a:r>
            <a:r>
              <a:rPr lang="en-US" dirty="0" smtClean="0"/>
              <a:t>- Makes something seem smaller and less important than it really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81200"/>
            <a:ext cx="4477721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Two Truths and a 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On your piece of paper, write down three things about yourself.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Two out of the three should be completely truthful.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One of them should at least be partially untrue.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BUT you can break the rules if you’d like… They can all be true, they can all be partially true, they can all be complete lies. You decide.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**Please </a:t>
            </a:r>
            <a:r>
              <a:rPr lang="en-US" sz="3600" b="1" dirty="0" smtClean="0"/>
              <a:t>do not share </a:t>
            </a:r>
            <a:r>
              <a:rPr lang="en-US" sz="3600" dirty="0" smtClean="0"/>
              <a:t>until I ask you to do so.</a:t>
            </a:r>
          </a:p>
        </p:txBody>
      </p:sp>
    </p:spTree>
    <p:extLst>
      <p:ext uri="{BB962C8B-B14F-4D97-AF65-F5344CB8AC3E}">
        <p14:creationId xmlns:p14="http://schemas.microsoft.com/office/powerpoint/2010/main" val="3445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Arvizo’s</a:t>
            </a:r>
            <a:r>
              <a:rPr lang="en-US" dirty="0" smtClean="0"/>
              <a:t> Two Truths and a 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have done about 5 fun runs within the last two years.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have been to 4 different countries in Europe. </a:t>
            </a:r>
          </a:p>
          <a:p>
            <a:pPr marL="0" indent="0">
              <a:buNone/>
            </a:pPr>
            <a:r>
              <a:rPr lang="en-US" dirty="0" smtClean="0"/>
              <a:t>3. I have about 3 sets of grandparents. </a:t>
            </a:r>
          </a:p>
        </p:txBody>
      </p:sp>
    </p:spTree>
    <p:extLst>
      <p:ext uri="{BB962C8B-B14F-4D97-AF65-F5344CB8AC3E}">
        <p14:creationId xmlns:p14="http://schemas.microsoft.com/office/powerpoint/2010/main" val="24365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three things with the people around you, but don’t tell them which ones are true and which ones aren’t. </a:t>
            </a:r>
          </a:p>
          <a:p>
            <a:r>
              <a:rPr lang="en-US" dirty="0" smtClean="0"/>
              <a:t>Discuss</a:t>
            </a:r>
          </a:p>
          <a:p>
            <a:pPr lvl="1"/>
            <a:r>
              <a:rPr lang="en-US" dirty="0" smtClean="0"/>
              <a:t>Does it matter which ones are true and which ones are lies?</a:t>
            </a:r>
          </a:p>
        </p:txBody>
      </p:sp>
    </p:spTree>
    <p:extLst>
      <p:ext uri="{BB962C8B-B14F-4D97-AF65-F5344CB8AC3E}">
        <p14:creationId xmlns:p14="http://schemas.microsoft.com/office/powerpoint/2010/main" val="6732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3008313" cy="192405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On your piece of paper… 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1000" y="1981200"/>
            <a:ext cx="3008313" cy="38401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are war stories usually like? What are some examples that you’ve heard or seen (apart from </a:t>
            </a:r>
            <a:r>
              <a:rPr lang="en-US" sz="2800" i="1" dirty="0" smtClean="0"/>
              <a:t>The Things They Carried</a:t>
            </a:r>
            <a:r>
              <a:rPr lang="en-US" sz="2800" dirty="0" smtClean="0"/>
              <a:t>)? What are war stories usually about? Are there common themes?</a:t>
            </a:r>
            <a:endParaRPr lang="en-US" sz="2800" dirty="0"/>
          </a:p>
        </p:txBody>
      </p:sp>
      <p:pic>
        <p:nvPicPr>
          <p:cNvPr id="1026" name="Picture 2" descr="http://nehta.org/wp-content/uploads/2013/04/Vietnam-war-soldi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5434704" cy="357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3.jpg (1042×67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05200"/>
            <a:ext cx="446994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6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Montage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watch the montage, think about the thematic ideas and patterns you see in these war stories and have seen in war stories in the past. What are they often about?</a:t>
            </a:r>
          </a:p>
          <a:p>
            <a:r>
              <a:rPr lang="en-US" u="sng" dirty="0">
                <a:hlinkClick r:id="rId2"/>
              </a:rPr>
              <a:t>http://www.youtube.com/watch?v=PvHk15aj3jI&amp;feature=related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34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through the pages assigned to your group and write down O’Brien’s criteria for a true war story. That is, what exactly does he say a true war story has to be like? </a:t>
            </a:r>
          </a:p>
          <a:p>
            <a:r>
              <a:rPr lang="en-US" dirty="0" smtClean="0"/>
              <a:t>When you’ve written all of them down from your pages, have someone go write them on the board. </a:t>
            </a:r>
          </a:p>
          <a:p>
            <a:r>
              <a:rPr lang="en-US" dirty="0" smtClean="0"/>
              <a:t>After you write these down, look through your section for hyperbole and/or understatement. Write down your example on a piece of paper and explain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662</Words>
  <Application>Microsoft Office PowerPoint</Application>
  <PresentationFormat>On-screen Show (4:3)</PresentationFormat>
  <Paragraphs>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“How to Tell a True War Story”</vt:lpstr>
      <vt:lpstr>Hyperbole- Makes something seem bigger and more important</vt:lpstr>
      <vt:lpstr>Understatement- Makes something seem smaller and less important than it really is</vt:lpstr>
      <vt:lpstr>Two Truths and a Lie</vt:lpstr>
      <vt:lpstr>Ms. Arvizo’s Two Truths and a Lie</vt:lpstr>
      <vt:lpstr>Share</vt:lpstr>
      <vt:lpstr>On your piece of paper… </vt:lpstr>
      <vt:lpstr>War Montage</vt:lpstr>
      <vt:lpstr>In Groups</vt:lpstr>
      <vt:lpstr>PowerPoint Presentation</vt:lpstr>
      <vt:lpstr>Class Discussion</vt:lpstr>
      <vt:lpstr>Your Turn!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 to Tell a True War Story”</dc:title>
  <dc:creator>.</dc:creator>
  <cp:lastModifiedBy>Lorraine Arvizo</cp:lastModifiedBy>
  <cp:revision>22</cp:revision>
  <dcterms:created xsi:type="dcterms:W3CDTF">2013-12-02T23:09:20Z</dcterms:created>
  <dcterms:modified xsi:type="dcterms:W3CDTF">2015-09-10T00:16:28Z</dcterms:modified>
</cp:coreProperties>
</file>