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F44F-C69C-E54A-B00A-D16ED4D10242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B855-3565-7445-9935-002534C0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6895244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PjAiUbdl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Juxtaposition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Response…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what you know and the images provided, write your own definition of the term </a:t>
            </a:r>
            <a:r>
              <a:rPr lang="en-US" i="1" dirty="0" smtClean="0"/>
              <a:t>juxtaposition.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Response…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of the images to focus on. </a:t>
            </a:r>
          </a:p>
          <a:p>
            <a:r>
              <a:rPr lang="en-US" dirty="0" smtClean="0"/>
              <a:t>On your piece of paper, </a:t>
            </a:r>
            <a:r>
              <a:rPr lang="en-US" dirty="0" smtClean="0"/>
              <a:t>finish this sentence stem:</a:t>
            </a:r>
          </a:p>
          <a:p>
            <a:pPr lvl="1"/>
            <a:r>
              <a:rPr lang="en-US" i="1" dirty="0" smtClean="0"/>
              <a:t>The juxtaposition of… and … really makes us think about/see/feel/consider…</a:t>
            </a:r>
          </a:p>
        </p:txBody>
      </p:sp>
    </p:spTree>
    <p:extLst>
      <p:ext uri="{BB962C8B-B14F-4D97-AF65-F5344CB8AC3E}">
        <p14:creationId xmlns:p14="http://schemas.microsoft.com/office/powerpoint/2010/main" val="39736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Response…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impact of juxtaposition?</a:t>
            </a:r>
          </a:p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 smtClean="0"/>
              <a:t>down one word that describes the impact of juxtaposition. When you’re done, stick your word on the board.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watch this video, consider the impact of the juxtaposition in the video. </a:t>
            </a:r>
          </a:p>
          <a:p>
            <a:r>
              <a:rPr lang="en-US" dirty="0" smtClean="0">
                <a:hlinkClick r:id="rId2"/>
              </a:rPr>
              <a:t>Heavyweight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yourself…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questions in complete sentences.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impact of the juxtaposition in the video “Heavyweight”?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first few pages of </a:t>
            </a:r>
            <a:r>
              <a:rPr lang="en-US" i="1" dirty="0" smtClean="0"/>
              <a:t>Sweetheart of the Song </a:t>
            </a:r>
            <a:r>
              <a:rPr lang="en-US" i="1" dirty="0" err="1" smtClean="0"/>
              <a:t>Tra</a:t>
            </a:r>
            <a:r>
              <a:rPr lang="en-US" i="1" dirty="0" smtClean="0"/>
              <a:t> Bong</a:t>
            </a:r>
            <a:r>
              <a:rPr lang="en-US" dirty="0" smtClean="0"/>
              <a:t> in </a:t>
            </a:r>
            <a:r>
              <a:rPr lang="en-US" i="1" dirty="0" smtClean="0"/>
              <a:t>The Things They Carried. </a:t>
            </a:r>
            <a:r>
              <a:rPr lang="en-US" dirty="0" smtClean="0"/>
              <a:t>What two things are being juxtaposed here? What is the impact so far?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quick video…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term </a:t>
            </a:r>
            <a:r>
              <a:rPr lang="en-US" i="1" dirty="0" smtClean="0"/>
              <a:t>juxtaposition</a:t>
            </a:r>
            <a:r>
              <a:rPr lang="en-US" dirty="0" smtClean="0"/>
              <a:t> while we watch the video.</a:t>
            </a:r>
          </a:p>
          <a:p>
            <a:r>
              <a:rPr lang="en-US" dirty="0" smtClean="0">
                <a:hlinkClick r:id="rId2"/>
              </a:rPr>
              <a:t>Flocabulary Video- Figurative Language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juxtaposition?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pictures (and the ones at your group) are examples of </a:t>
            </a:r>
            <a:r>
              <a:rPr lang="en-US" i="1" dirty="0" smtClean="0"/>
              <a:t>juxtaposition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As we look at the pictures, try to come up with a good definition for what </a:t>
            </a:r>
            <a:r>
              <a:rPr lang="en-US" i="1" dirty="0" smtClean="0"/>
              <a:t>juxtaposition</a:t>
            </a:r>
            <a:r>
              <a:rPr lang="en-US" dirty="0" smtClean="0"/>
              <a:t> 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803532"/>
            <a:ext cx="5306502" cy="5368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0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53" y="612775"/>
            <a:ext cx="6190615" cy="5136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5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85" y="178420"/>
            <a:ext cx="3531027" cy="6327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5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89" y="1190065"/>
            <a:ext cx="6527165" cy="437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30" y="925521"/>
            <a:ext cx="7448673" cy="4928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6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855"/>
            <a:ext cx="9030335" cy="343598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8377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665</TotalTime>
  <Words>227</Words>
  <Application>Microsoft Office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Juxtaposition</vt:lpstr>
      <vt:lpstr>First, a quick video…</vt:lpstr>
      <vt:lpstr>What is juxtaposition?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 Response…</vt:lpstr>
      <vt:lpstr>Second Response…</vt:lpstr>
      <vt:lpstr>Third Response…</vt:lpstr>
      <vt:lpstr>Another Video</vt:lpstr>
      <vt:lpstr>By yourself…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Juxtaposition</dc:title>
  <dc:creator>Lindsay Brown</dc:creator>
  <cp:lastModifiedBy>.</cp:lastModifiedBy>
  <cp:revision>10</cp:revision>
  <dcterms:created xsi:type="dcterms:W3CDTF">2014-09-07T18:39:33Z</dcterms:created>
  <dcterms:modified xsi:type="dcterms:W3CDTF">2014-09-10T21:23:00Z</dcterms:modified>
</cp:coreProperties>
</file>