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4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31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7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2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77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5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4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6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5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AC14-737E-4C70-B1D2-A73F33B52356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7BDC-9D51-4618-9F08-4153B057B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7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Ambiguity Mini Lesson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Ambiguity</a:t>
            </a:r>
            <a:r>
              <a:rPr lang="en-US" sz="2800" b="1" dirty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7030A0"/>
                </a:solidFill>
              </a:rPr>
              <a:t>uncertainty or inexactness of meaning in language.</a:t>
            </a:r>
          </a:p>
          <a:p>
            <a:pPr marL="0" indent="0">
              <a:buNone/>
            </a:pPr>
            <a:r>
              <a:rPr lang="en-US" sz="2800" i="1" dirty="0" smtClean="0"/>
              <a:t>	"</a:t>
            </a:r>
            <a:r>
              <a:rPr lang="en-US" sz="2800" i="1" dirty="0"/>
              <a:t>we can detect no ambiguity in this section of the </a:t>
            </a:r>
            <a:r>
              <a:rPr lang="en-US" sz="2800" i="1" dirty="0" smtClean="0"/>
              <a:t>Act“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2.    a </a:t>
            </a:r>
            <a:r>
              <a:rPr lang="en-US" sz="2800" b="1" dirty="0">
                <a:solidFill>
                  <a:srgbClr val="7030A0"/>
                </a:solidFill>
              </a:rPr>
              <a:t>lack of decisiveness or commitment resulting from a failure to make a choice between alternatives.</a:t>
            </a:r>
          </a:p>
          <a:p>
            <a:pPr marL="0" indent="0">
              <a:buNone/>
            </a:pPr>
            <a:r>
              <a:rPr lang="en-US" sz="2800" i="1" dirty="0" smtClean="0"/>
              <a:t>	"</a:t>
            </a:r>
            <a:r>
              <a:rPr lang="en-US" sz="2800" i="1" dirty="0"/>
              <a:t>the film is fraught with moral ambiguity</a:t>
            </a:r>
            <a:r>
              <a:rPr lang="en-US" sz="2800" i="1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5145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1"/>
            <a:ext cx="82296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Ambiguous words or statements lead to vagueness and confusion, and shape the basis for instances of unintentional humor. For instance, it is ambiguous to say “I rode a black horse in red pajamas,” because it may lead us to think the horse was wearing red pajamas. The sentence becomes clear when it is restructured “Wearing red pajamas, I rode a black horse.”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597057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Each of us saw her duck.</a:t>
            </a:r>
          </a:p>
          <a:p>
            <a:r>
              <a:rPr lang="en-US" sz="2800" i="1" dirty="0"/>
              <a:t>– It is not clear whether the word “duck” refers to an action of ducking or a duck that is a bird.</a:t>
            </a:r>
          </a:p>
          <a:p>
            <a:endParaRPr lang="en-US" sz="2800" dirty="0"/>
          </a:p>
          <a:p>
            <a:r>
              <a:rPr lang="en-US" sz="2800" dirty="0"/>
              <a:t>The passerby helps dog bite victim.</a:t>
            </a:r>
          </a:p>
          <a:p>
            <a:r>
              <a:rPr lang="en-US" sz="2800" i="1" dirty="0"/>
              <a:t>- Is the passerby helping a dog bite someone? Or is he helping a person bitten by a dog? It’s not clear.</a:t>
            </a:r>
          </a:p>
        </p:txBody>
      </p:sp>
    </p:spTree>
    <p:extLst>
      <p:ext uri="{BB962C8B-B14F-4D97-AF65-F5344CB8AC3E}">
        <p14:creationId xmlns:p14="http://schemas.microsoft.com/office/powerpoint/2010/main" val="6787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78785"/>
            <a:ext cx="8763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Although ambiguity is considered a flaw in writing, many writers use this technique to allow readers to understand their works in a variety of ways, giving them depth and complexity. Let us analyze some examples in literature.</a:t>
            </a:r>
          </a:p>
          <a:p>
            <a:endParaRPr lang="en-US" sz="2800" dirty="0"/>
          </a:p>
          <a:p>
            <a:r>
              <a:rPr lang="en-US" sz="2400" dirty="0"/>
              <a:t>Example #1</a:t>
            </a:r>
          </a:p>
          <a:p>
            <a:endParaRPr lang="en-US" sz="2400" dirty="0"/>
          </a:p>
          <a:p>
            <a:r>
              <a:rPr lang="en-US" sz="2400" dirty="0"/>
              <a:t>Read the following excerpt from “The Catcher in the Rye” by J. D. Salinger:</a:t>
            </a:r>
          </a:p>
          <a:p>
            <a:endParaRPr lang="en-US" sz="2400" dirty="0"/>
          </a:p>
          <a:p>
            <a:r>
              <a:rPr lang="en-US" sz="2400" dirty="0"/>
              <a:t>“I ran all the way to the main gate, and then I waited a second till I got my breath. I have no wind, if you want to know the truth. I’m quite a heavy smoker, for one thing—that is, I used to be. They made me cut it out. Another thing, I grew six and a half inches last year. That’s also how I practically got t.b. and came out here for all these goddam checkups and stuff. I’m pretty healthy though.”</a:t>
            </a:r>
          </a:p>
        </p:txBody>
      </p:sp>
    </p:spTree>
    <p:extLst>
      <p:ext uri="{BB962C8B-B14F-4D97-AF65-F5344CB8AC3E}">
        <p14:creationId xmlns:p14="http://schemas.microsoft.com/office/powerpoint/2010/main" val="26029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your piece of paper…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9/17/15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How did the narrator react to the fact that he killed another human being? </a:t>
            </a:r>
            <a:r>
              <a:rPr lang="en-US" sz="2800" dirty="0" smtClean="0"/>
              <a:t>This </a:t>
            </a:r>
            <a:r>
              <a:rPr lang="en-US" sz="2800" dirty="0"/>
              <a:t>story describes fairly intimate aspects of the dead man’s life. </a:t>
            </a:r>
            <a:r>
              <a:rPr lang="en-US" sz="2800" dirty="0" smtClean="0"/>
              <a:t>Why are </a:t>
            </a:r>
            <a:r>
              <a:rPr lang="en-US" sz="2800" dirty="0"/>
              <a:t>these details </a:t>
            </a:r>
            <a:r>
              <a:rPr lang="en-US" sz="2800" dirty="0" smtClean="0"/>
              <a:t>ambiguous? </a:t>
            </a:r>
            <a:r>
              <a:rPr lang="en-US" sz="2800" dirty="0"/>
              <a:t>How </a:t>
            </a:r>
            <a:r>
              <a:rPr lang="en-US" sz="2800" dirty="0" smtClean="0"/>
              <a:t>can Tim </a:t>
            </a:r>
            <a:r>
              <a:rPr lang="en-US" sz="2800" dirty="0"/>
              <a:t>O’Brien know them? What is going on here?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361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Ambiguity Mini Lesson</vt:lpstr>
      <vt:lpstr>PowerPoint Presentation</vt:lpstr>
      <vt:lpstr>PowerPoint Presentation</vt:lpstr>
      <vt:lpstr>On your piece of paper… 9/17/15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Lorraine Arvizo</cp:lastModifiedBy>
  <cp:revision>20</cp:revision>
  <dcterms:created xsi:type="dcterms:W3CDTF">2014-08-27T16:03:34Z</dcterms:created>
  <dcterms:modified xsi:type="dcterms:W3CDTF">2015-09-18T00:21:03Z</dcterms:modified>
</cp:coreProperties>
</file>