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5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8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0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8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4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5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2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1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1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3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F3A3-AD1A-4F95-A350-27769AD4EC57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E8713-66F8-4B09-AD87-0F595CE88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7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I_Wi1equv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OVMM60Sm2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aXyd-Q5-n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Narrative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Definition:</a:t>
            </a:r>
          </a:p>
          <a:p>
            <a:pPr marL="0" indent="0">
              <a:buNone/>
            </a:pPr>
            <a:r>
              <a:rPr lang="en-US" sz="2400" dirty="0" smtClean="0"/>
              <a:t>1. a</a:t>
            </a:r>
            <a:r>
              <a:rPr lang="en-US" sz="2400" dirty="0"/>
              <a:t> secondary story or stories embedded in the </a:t>
            </a:r>
            <a:r>
              <a:rPr lang="en-US" sz="2400" dirty="0" smtClean="0"/>
              <a:t>main story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smtClean="0"/>
              <a:t>2. a</a:t>
            </a:r>
            <a:r>
              <a:rPr lang="en-US" sz="2400" dirty="0"/>
              <a:t> narrative providing the framework for </a:t>
            </a:r>
            <a:r>
              <a:rPr lang="en-US" sz="2400" dirty="0" smtClean="0"/>
              <a:t>connecting a</a:t>
            </a:r>
            <a:r>
              <a:rPr lang="en-US" sz="2400" dirty="0"/>
              <a:t> series of otherwise unrelated stories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    -(A story within a story)</a:t>
            </a:r>
          </a:p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https://www.youtube.com/watch?v=M_7FQ3Qw4v0</a:t>
            </a:r>
          </a:p>
        </p:txBody>
      </p:sp>
    </p:spTree>
    <p:extLst>
      <p:ext uri="{BB962C8B-B14F-4D97-AF65-F5344CB8AC3E}">
        <p14:creationId xmlns:p14="http://schemas.microsoft.com/office/powerpoint/2010/main" val="27779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 (Point of View)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perspective from which a story is told. The story can be told from </a:t>
            </a:r>
            <a:r>
              <a:rPr lang="en-US" sz="2800" b="1" dirty="0" smtClean="0"/>
              <a:t>three</a:t>
            </a:r>
            <a:r>
              <a:rPr lang="en-US" sz="2800" dirty="0" smtClean="0"/>
              <a:t> different perspectives– </a:t>
            </a:r>
          </a:p>
          <a:p>
            <a:pPr>
              <a:buFontTx/>
              <a:buChar char="-"/>
            </a:pPr>
            <a:r>
              <a:rPr lang="en-US" sz="2800" dirty="0" smtClean="0"/>
              <a:t>First Person </a:t>
            </a:r>
          </a:p>
          <a:p>
            <a:pPr>
              <a:buFontTx/>
              <a:buChar char="-"/>
            </a:pPr>
            <a:r>
              <a:rPr lang="en-US" sz="2800" dirty="0" smtClean="0"/>
              <a:t>Second Person</a:t>
            </a:r>
          </a:p>
          <a:p>
            <a:pPr>
              <a:buFontTx/>
              <a:buChar char="-"/>
            </a:pPr>
            <a:r>
              <a:rPr lang="en-US" sz="2800" dirty="0" smtClean="0"/>
              <a:t>Third Person 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hlinkClick r:id="rId2"/>
              </a:rPr>
              <a:t>https://www.youtube.com/watch?v=sOVMM60Sm2c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88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Definition– </a:t>
            </a:r>
            <a:br>
              <a:rPr lang="en-US" sz="2800" dirty="0" smtClean="0"/>
            </a:br>
            <a:r>
              <a:rPr lang="en-US" sz="2800" dirty="0" smtClean="0"/>
              <a:t>A device in the narrative of a motion picture, novel, etc., by which an event or scene taking place before the present time in the narrative is inserted into the chronological structure of the work.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hlinkClick r:id="rId2"/>
              </a:rPr>
              <a:t>https://www.youtube.com/watch?v=KaXyd-Q5-nU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9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On-Demand Writing – 9/22/15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</a:t>
            </a:r>
            <a:r>
              <a:rPr lang="en-US" dirty="0"/>
              <a:t>the author’s use of flashback and </a:t>
            </a:r>
            <a:r>
              <a:rPr lang="en-US" dirty="0" smtClean="0"/>
              <a:t>frame </a:t>
            </a:r>
            <a:r>
              <a:rPr lang="en-US" dirty="0" smtClean="0"/>
              <a:t>narrative. Give 2-3 examples of how O’Brien uses flashback and frame narrative. How does this impact the novel?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escribe the changes </a:t>
            </a:r>
            <a:r>
              <a:rPr lang="en-US" dirty="0"/>
              <a:t>in </a:t>
            </a:r>
            <a:r>
              <a:rPr lang="en-US" dirty="0" smtClean="0"/>
              <a:t>point of view from “Speaking </a:t>
            </a:r>
            <a:r>
              <a:rPr lang="en-US" dirty="0"/>
              <a:t>with Courage” to “Notes</a:t>
            </a:r>
            <a:r>
              <a:rPr lang="en-US" dirty="0" smtClean="0"/>
              <a:t>.” How does this impact us as readers?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6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102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Frame Narrative</vt:lpstr>
      <vt:lpstr>POV (Point of View)</vt:lpstr>
      <vt:lpstr>Flashback</vt:lpstr>
      <vt:lpstr>On-Demand Writing – 9/22/15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Narrative</dc:title>
  <dc:creator>.</dc:creator>
  <cp:lastModifiedBy>Lorraine Arvizo</cp:lastModifiedBy>
  <cp:revision>12</cp:revision>
  <dcterms:created xsi:type="dcterms:W3CDTF">2015-09-22T02:58:56Z</dcterms:created>
  <dcterms:modified xsi:type="dcterms:W3CDTF">2015-09-22T23:16:46Z</dcterms:modified>
</cp:coreProperties>
</file>